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DBFD9-6CF9-7A4D-8114-94D8C811564A}" type="datetimeFigureOut">
              <a:rPr lang="en-US" smtClean="0"/>
              <a:t>12/2/18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96D-8BE5-824B-9BD4-8792B31F8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Liz add screenshots of </a:t>
            </a:r>
            <a:r>
              <a:rPr lang="en-US" dirty="0" err="1"/>
              <a:t>solidworks</a:t>
            </a:r>
            <a:r>
              <a:rPr lang="en-US" dirty="0"/>
              <a:t>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96D-8BE5-824B-9BD4-8792B31F85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6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0FA9-091E-2F4E-AA88-5AC4505BA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DC9E8-F407-DC44-9426-41C502D32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45B43-0250-9A4A-9C7B-8903C704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F57EA-DB83-1947-B034-87D767B7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56ADE-9EC2-8642-93B3-E4A11ADE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74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F44FD-8A5D-8C48-8DA6-D0F8C4A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94F3-AAB0-1540-8824-3177D7565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DA58B-5183-874A-9C10-5B08F1DE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B3AE1-51FD-1F42-8BC8-312FEC04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FC807-97DF-2746-B8A2-737AB639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A4EA8-0CF5-4946-8E16-982F6375C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99A42-0DFA-8B4A-958A-B6EBE6998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87257-59AC-7B4D-914E-56486EFD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80F4-1022-FF49-9A97-93B515B1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1D4C3-35C9-4B4E-8CBC-2FA55126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1352-52F8-7042-A61C-25DAEB9E9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23F9A-C763-AA44-A82F-C48656B50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CA79-ABB2-9641-82CA-50EEBDD7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A2E5F-86D8-A14B-B884-394241AD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64B93-8C48-054B-9E43-19FE24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3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12FE-62AC-B246-AFA2-D5DE8F98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3A684-F017-124F-8877-EF4C74EF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F283-34F2-2145-A3BA-1AD441F8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C3DD-BFE5-7843-BE34-4C3042B0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061A8-8B12-D94B-8EF2-0CDBD6EF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7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6067-9300-4741-B0F1-629A1B51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896CD-DB73-8F4A-B81D-AD8D5310F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E85C1-8111-6B4D-AAC6-128C1F078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AF930-CE6C-DD42-BEB9-95BEABD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A3C9C-1703-064A-811C-B193C4D2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57DD1-A82F-2541-937D-E8CEA500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4645-2246-D54A-B98D-2710E2AC2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513BA-0EDE-3246-918E-98B938EF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7BD28-87ED-534B-B2B3-42CA573F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EF4174-BBA6-0241-BEC8-7CB218446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C8A82-1EFE-8F44-A62D-71163C91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EB00F5-54B3-E146-B64A-DACEACA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713C8-10FB-C846-971E-AC95E023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A4A95-600E-984D-A751-B9DDE6E7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6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EEA9-D859-EB41-A2B2-1BFD0156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88E9-AD5F-1943-91BD-64D88B8C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D2B08-72A8-8844-A775-CB70C3F4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864EE-6FA7-8C46-954D-E0E002B32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1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062C79-25EB-DE47-86F4-13550410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8D027-202B-BB45-B88F-3C6D7B6F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F22B8-C256-5C40-AA91-B95604F3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3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8B1C3-C264-EF47-8807-95F2C0D7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97AE2-0092-1B4F-9FCC-76895918A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79019-B546-0043-A962-27CEA51C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0429-962F-9247-8308-BF7DB693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D04CD-E253-284D-8158-F8E178B8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403F4-E2AF-BA43-9EB3-A9B36776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92AEC-A135-EE4A-A5D0-B5E3B8F8E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B6C1A-7D01-5D4D-9135-6D5E9F82B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28B17-8F36-2242-9353-894FEF873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4F33-BB11-5747-92B8-D7460479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E9799-7A83-B546-B0A2-A91CC490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0436B-6122-F640-B538-B2B32B6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1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489F17-1860-514E-AEF5-D566EBBB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FCA79-33BA-E944-9BAB-55503939C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61358-FC90-044E-A1F6-0F5D42A7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9E533-D931-FF45-83C1-435A7BA401A1}" type="datetimeFigureOut">
              <a:rPr lang="en-US" smtClean="0"/>
              <a:t>12/2/18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D889-0BB1-384A-AB85-A64B11857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1959D-BAFF-DF4D-A262-1C7466CEA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4010-BCFA-2E40-957F-EC5BDEF95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7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C2F7D-05BD-F44E-81F2-CB960B4E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MediCall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72089-D834-9F43-9039-836EA40C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000" i="1" dirty="0"/>
              <a:t>Fall 2018: BME Senior Design</a:t>
            </a:r>
          </a:p>
          <a:p>
            <a:pPr algn="l"/>
            <a:r>
              <a:rPr lang="en-US" sz="2000" dirty="0"/>
              <a:t>Deepthi Nacharaju</a:t>
            </a:r>
          </a:p>
          <a:p>
            <a:pPr algn="l"/>
            <a:r>
              <a:rPr lang="en-US" sz="2000" dirty="0"/>
              <a:t>Lizbeth </a:t>
            </a:r>
            <a:r>
              <a:rPr lang="en-US" sz="2000" dirty="0" err="1"/>
              <a:t>Leapo</a:t>
            </a:r>
            <a:endParaRPr lang="en-US" sz="2000" dirty="0"/>
          </a:p>
          <a:p>
            <a:pPr algn="l"/>
            <a:r>
              <a:rPr lang="en-US" sz="2000" dirty="0" err="1"/>
              <a:t>Haeryn</a:t>
            </a:r>
            <a:r>
              <a:rPr lang="en-US" sz="2000" dirty="0"/>
              <a:t> Kim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9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5B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45EFF-5FBA-D147-AF6E-6598F533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Prototyping Objectives: Code 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A8DA3-E926-2242-962B-65C371B2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227" y="961812"/>
            <a:ext cx="709494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46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7CBC-4EF0-1E47-A022-BCCFBCEF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Working Device</a:t>
            </a:r>
          </a:p>
        </p:txBody>
      </p:sp>
      <p:pic>
        <p:nvPicPr>
          <p:cNvPr id="4" name="IMG_7550">
            <a:hlinkClick r:id="" action="ppaction://media"/>
            <a:extLst>
              <a:ext uri="{FF2B5EF4-FFF2-40B4-BE49-F238E27FC236}">
                <a16:creationId xmlns:a16="http://schemas.microsoft.com/office/drawing/2014/main" id="{1ABD22FC-E801-384E-B249-2F7540FAD5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7" y="169068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603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952BF-EA58-1B4C-932A-68FDFD16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Objectives: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F80E9-F3EA-B147-A214-1E98E6B03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681" y="1825625"/>
            <a:ext cx="5916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724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A522-1AE8-004C-B87C-3B0EE5C4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7A674-27D9-7248-A7B2-B7384A9A5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33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F013D-64B0-AF4C-82B6-8A8780F7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D78DB-DA36-9E44-9E06-5EF43E278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41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9285-5C6F-394E-9AC4-E6F0969E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7A059-7537-BC48-808D-F9057B959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1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E6D21-C24C-FF46-A291-062DC06F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Objectives: Functional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F3B91-0C4F-BE4E-97AE-7A072D26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521" y="360777"/>
            <a:ext cx="7617492" cy="607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05CA4-E84D-204A-9681-165915342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Battery vs Main Power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8463-EC00-8047-A59C-3475D60C9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Haeryn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A6156-484D-754E-9D12-44FA1F4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19217-384E-2543-AF28-15FDE5F8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77461"/>
            <a:ext cx="10905066" cy="3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8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1F8CF-AB76-7943-9F7D-EE9703F2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Nurse Alert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F4599-7660-B44A-98FC-3F2C99DF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41149"/>
            <a:ext cx="10905066" cy="3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3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6AE62-7C75-9046-9BA6-7E1CDBDE6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Objectives: User Input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EF71-6D83-8C4F-ADE0-961DB7ED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7516"/>
            <a:ext cx="10905066" cy="34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A36E-1FF6-354D-B6C0-96858CB4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 Bluetooth vs </a:t>
            </a:r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585D8-DC52-B54E-A2AA-1C6DF5BEC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?????</a:t>
            </a:r>
          </a:p>
        </p:txBody>
      </p:sp>
    </p:spTree>
    <p:extLst>
      <p:ext uri="{BB962C8B-B14F-4D97-AF65-F5344CB8AC3E}">
        <p14:creationId xmlns:p14="http://schemas.microsoft.com/office/powerpoint/2010/main" val="550611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71</Words>
  <Application>Microsoft Macintosh PowerPoint</Application>
  <PresentationFormat>Widescreen</PresentationFormat>
  <Paragraphs>21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MediCall</vt:lpstr>
      <vt:lpstr>Introduction</vt:lpstr>
      <vt:lpstr>Specifications</vt:lpstr>
      <vt:lpstr>Objectives: Functional Decomposition</vt:lpstr>
      <vt:lpstr>Objectives: Battery vs Main Power Line</vt:lpstr>
      <vt:lpstr>Objectives: User Alert</vt:lpstr>
      <vt:lpstr>Objectives: Nurse Alert</vt:lpstr>
      <vt:lpstr>Objectives: User Input</vt:lpstr>
      <vt:lpstr>Objectives: Bluetooth vs Wifi</vt:lpstr>
      <vt:lpstr>Prototyping Objectives: Code Block Diagram</vt:lpstr>
      <vt:lpstr>Prototyping Objectives: Working Device</vt:lpstr>
      <vt:lpstr>Prototyping Objectives: Drawings</vt:lpstr>
      <vt:lpstr>Next Steps and 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MediCall</dc:title>
  <dc:creator>Deepthi Nacharaju</dc:creator>
  <cp:lastModifiedBy>Deepthi Nacharaju</cp:lastModifiedBy>
  <cp:revision>5</cp:revision>
  <dcterms:created xsi:type="dcterms:W3CDTF">2018-12-02T23:45:43Z</dcterms:created>
  <dcterms:modified xsi:type="dcterms:W3CDTF">2018-12-03T00:29:20Z</dcterms:modified>
</cp:coreProperties>
</file>

<file path=docProps/thumbnail.jpeg>
</file>